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6" r:id="rId4"/>
  </p:sldMasterIdLst>
  <p:notesMasterIdLst>
    <p:notesMasterId r:id="rId6"/>
  </p:notesMasterIdLst>
  <p:sldIdLst>
    <p:sldId id="274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EFFE"/>
    <a:srgbClr val="DE0000"/>
    <a:srgbClr val="162B75"/>
    <a:srgbClr val="000000"/>
    <a:srgbClr val="FFFFFF"/>
    <a:srgbClr val="132A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24F6-13EC-4CF7-B642-D313C2C52913}" type="datetimeFigureOut">
              <a:rPr lang="th-TH" smtClean="0"/>
              <a:t>22/01/68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9EE8-7ED7-4E80-88F9-99C77DE155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90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3346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89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662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116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0824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9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083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042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302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5414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678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1/22/2025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674A2260-A010-4ACF-B908-8BDA02C2AEEB}"/>
              </a:ext>
            </a:extLst>
          </p:cNvPr>
          <p:cNvSpPr/>
          <p:nvPr userDrawn="1"/>
        </p:nvSpPr>
        <p:spPr>
          <a:xfrm>
            <a:off x="10840720" y="5699760"/>
            <a:ext cx="944880" cy="2844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BE64-DA9D-4D68-AEB8-0DD37FC051C7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3926534" y="2319329"/>
            <a:ext cx="4708477" cy="18015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 title: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1144" y="1856128"/>
            <a:ext cx="1" cy="450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945" y="1376336"/>
            <a:ext cx="3140506" cy="377061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b="1" dirty="0" smtClean="0">
              <a:cs typeface="TH SarabunPSK" panose="020B0500040200020003" pitchFamily="34" charset="-34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Medeling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NewFinding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/Discovering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Results?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Outcomes?</a:t>
            </a:r>
          </a:p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396036" y="3206240"/>
            <a:ext cx="541448" cy="13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16704" y="2356868"/>
            <a:ext cx="2715903" cy="243755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Differentiate?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from Others?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Position?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Market/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Steckholder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Tarket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-Cost Different?</a:t>
            </a:r>
          </a:p>
          <a:p>
            <a:pPr lvl="0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-Quality Different?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625384" y="3199224"/>
            <a:ext cx="4913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66760" y="4319959"/>
            <a:ext cx="5341316" cy="165398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Value Creation?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value impact? To whom?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social transform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advantage and sustainability?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Materiality? 	–SDG(17 Dimension)</a:t>
            </a:r>
          </a:p>
          <a:p>
            <a:pPr lvl="0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-ESG (Economic, </a:t>
            </a:r>
            <a:r>
              <a:rPr 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Social, 						  Governance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232385" y="4090260"/>
            <a:ext cx="15839" cy="230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8128" y="95534"/>
            <a:ext cx="3319323" cy="111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Name:</a:t>
            </a:r>
            <a:endParaRPr lang="th-TH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Program: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607" y="238326"/>
            <a:ext cx="774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Dissertation Innovativeness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RMUTT Innovative University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3496" y="640836"/>
            <a:ext cx="4125424" cy="126315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Uniqueness?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Rareness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Inimitable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</a:p>
          <a:p>
            <a:pPr algn="ctr"/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4689" y="6014965"/>
            <a:ext cx="11538221" cy="31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work: 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F82401-1149-946B-92F3-CF3E9DAD542F}"/>
              </a:ext>
            </a:extLst>
          </p:cNvPr>
          <p:cNvSpPr txBox="1"/>
          <p:nvPr/>
        </p:nvSpPr>
        <p:spPr>
          <a:xfrm>
            <a:off x="1115038" y="6444629"/>
            <a:ext cx="21764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Dissertation Advisor </a:t>
            </a:r>
            <a:r>
              <a:rPr lang="en-US" sz="15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00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BD431F966554E348B7EA59AE923581BB" ma:contentTypeVersion="17" ma:contentTypeDescription="สร้างเอกสารใหม่" ma:contentTypeScope="" ma:versionID="01ed69bde89e947aa58b346bb191f28c">
  <xsd:schema xmlns:xsd="http://www.w3.org/2001/XMLSchema" xmlns:xs="http://www.w3.org/2001/XMLSchema" xmlns:p="http://schemas.microsoft.com/office/2006/metadata/properties" xmlns:ns3="5c12e88e-35b8-4c0d-85f0-c547d301405a" xmlns:ns4="7ac6d446-77b2-431b-856a-4ae295ada84d" targetNamespace="http://schemas.microsoft.com/office/2006/metadata/properties" ma:root="true" ma:fieldsID="03f46c8639e2579861ce8b31a65449d5" ns3:_="" ns4:_="">
    <xsd:import namespace="5c12e88e-35b8-4c0d-85f0-c547d301405a"/>
    <xsd:import namespace="7ac6d446-77b2-431b-856a-4ae295ada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2e88e-35b8-4c0d-85f0-c547d30140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6d446-77b2-431b-856a-4ae295ada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12e88e-35b8-4c0d-85f0-c547d301405a" xsi:nil="true"/>
  </documentManagement>
</p:properties>
</file>

<file path=customXml/itemProps1.xml><?xml version="1.0" encoding="utf-8"?>
<ds:datastoreItem xmlns:ds="http://schemas.openxmlformats.org/officeDocument/2006/customXml" ds:itemID="{29DE98B2-6158-4E7A-B974-E6FC05DD6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BB1729-5546-4641-8208-5C2F051145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2e88e-35b8-4c0d-85f0-c547d301405a"/>
    <ds:schemaRef ds:uri="7ac6d446-77b2-431b-856a-4ae295ada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C0D532-8388-4353-9833-581E69B6718E}">
  <ds:schemaRefs>
    <ds:schemaRef ds:uri="http://schemas.microsoft.com/office/2006/metadata/properties"/>
    <ds:schemaRef ds:uri="http://www.w3.org/XML/1998/namespace"/>
    <ds:schemaRef ds:uri="http://purl.org/dc/terms/"/>
    <ds:schemaRef ds:uri="7ac6d446-77b2-431b-856a-4ae295ada84d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5c12e88e-35b8-4c0d-85f0-c547d301405a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8557</TotalTime>
  <Words>80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Calibri</vt:lpstr>
      <vt:lpstr>Wingdings</vt:lpstr>
      <vt:lpstr>Cordia New</vt:lpstr>
      <vt:lpstr>Arial</vt:lpstr>
      <vt:lpstr>TH SarabunPSK</vt:lpstr>
      <vt:lpstr>Retrospect</vt:lpstr>
      <vt:lpstr>PowerPoint Presentation</vt:lpstr>
    </vt:vector>
  </TitlesOfParts>
  <Company>ARIT@RMUTT</Company>
  <LinksUpToDate>false</LinksUpToDate>
  <SharedDoc>false</SharedDoc>
  <HyperlinkBase>http://www.rmutt.ac.th/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PowerPoint-RMUTT</dc:title>
  <dc:subject>เทมเพลต PowerPoint มทร.ธัญบุรี</dc:subject>
  <dc:creator>http://www.rmutt.ac.th/, Jatuporn Panjoi</dc:creator>
  <cp:keywords>Template ppt, Template RMUTT,  PowerPoint,rajamangala university of technology thanyaburi</cp:keywords>
  <cp:lastModifiedBy>Helpdesk</cp:lastModifiedBy>
  <cp:revision>260</cp:revision>
  <dcterms:created xsi:type="dcterms:W3CDTF">2013-07-06T12:19:18Z</dcterms:created>
  <dcterms:modified xsi:type="dcterms:W3CDTF">2025-01-22T02:54:06Z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0x010100BD431F966554E348B7EA59AE923581BB</vt:lpwstr>
  </property>
</Properties>
</file>