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0" r:id="rId2"/>
    <p:sldId id="31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00FF"/>
    <a:srgbClr val="5B9BD5"/>
    <a:srgbClr val="FF9900"/>
    <a:srgbClr val="70AD47"/>
    <a:srgbClr val="FFC000"/>
    <a:srgbClr val="203864"/>
    <a:srgbClr val="9BC57E"/>
    <a:srgbClr val="A5A5A5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8988"/>
    </p:cViewPr>
  </p:sorterViewPr>
  <p:notesViewPr>
    <p:cSldViewPr snapToGrid="0">
      <p:cViewPr varScale="1">
        <p:scale>
          <a:sx n="53" d="100"/>
          <a:sy n="53" d="100"/>
        </p:scale>
        <p:origin x="284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F2BCE-B9C8-404F-ADF3-223DBD626706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52BF97-107D-4AD1-87F5-826CFC04C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74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2D9957-B704-40FA-BE42-806B7DE2F4B8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F2FC0-56B6-4CC4-A412-B4D540A21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392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สไลด์ชื่อเรื่อง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357937" y="1122363"/>
            <a:ext cx="5122863" cy="1381125"/>
          </a:xfrm>
        </p:spPr>
        <p:txBody>
          <a:bodyPr anchor="b"/>
          <a:lstStyle>
            <a:lvl1pPr algn="ctr">
              <a:defRPr sz="6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r>
              <a:rPr lang="th-TH" dirty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6357937" y="4194628"/>
            <a:ext cx="5122863" cy="1063171"/>
          </a:xfrm>
        </p:spPr>
        <p:txBody>
          <a:bodyPr/>
          <a:lstStyle>
            <a:lvl1pPr marL="0" indent="0" algn="ctr">
              <a:buNone/>
              <a:defRPr sz="2400" b="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dirty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9" name="ตัวแทนรูปภาพ 8"/>
          <p:cNvSpPr>
            <a:spLocks noGrp="1"/>
          </p:cNvSpPr>
          <p:nvPr>
            <p:ph type="pic" sz="quarter" idx="13"/>
          </p:nvPr>
        </p:nvSpPr>
        <p:spPr>
          <a:xfrm>
            <a:off x="609600" y="928688"/>
            <a:ext cx="5138738" cy="513873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27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3691-1944-434E-97C5-69349DE9D9C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D335-1678-4AD1-9596-25EEA04A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173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3691-1944-434E-97C5-69349DE9D9C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D335-1678-4AD1-9596-25EEA04A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43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4638"/>
            <a:ext cx="12192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932723"/>
            <a:ext cx="12192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67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106131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95469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382608" cy="1325563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DA293-3D4F-4D30-88E8-83ACF72C69C3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983C-0365-4086-8017-3FC1B6F6B54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그림 개체 틀 61">
            <a:extLst>
              <a:ext uri="{FF2B5EF4-FFF2-40B4-BE49-F238E27FC236}">
                <a16:creationId xmlns:a16="http://schemas.microsoft.com/office/drawing/2014/main" id="{772C6E91-257C-4021-A28B-037BCE470BA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65352" y="601580"/>
            <a:ext cx="6071410" cy="5754770"/>
          </a:xfrm>
          <a:custGeom>
            <a:avLst/>
            <a:gdLst>
              <a:gd name="connsiteX0" fmla="*/ 2101392 w 5161209"/>
              <a:gd name="connsiteY0" fmla="*/ 4079246 h 4892039"/>
              <a:gd name="connsiteX1" fmla="*/ 2054783 w 5161209"/>
              <a:gd name="connsiteY1" fmla="*/ 4533672 h 4892039"/>
              <a:gd name="connsiteX2" fmla="*/ 2469834 w 5161209"/>
              <a:gd name="connsiteY2" fmla="*/ 4346639 h 4892039"/>
              <a:gd name="connsiteX3" fmla="*/ 1648092 w 5161209"/>
              <a:gd name="connsiteY3" fmla="*/ 3634476 h 4892039"/>
              <a:gd name="connsiteX4" fmla="*/ 1752285 w 5161209"/>
              <a:gd name="connsiteY4" fmla="*/ 4079244 h 4892039"/>
              <a:gd name="connsiteX5" fmla="*/ 2083610 w 5161209"/>
              <a:gd name="connsiteY5" fmla="*/ 3767038 h 4892039"/>
              <a:gd name="connsiteX6" fmla="*/ 668202 w 5161209"/>
              <a:gd name="connsiteY6" fmla="*/ 3334067 h 4892039"/>
              <a:gd name="connsiteX7" fmla="*/ 1187244 w 5161209"/>
              <a:gd name="connsiteY7" fmla="*/ 3546042 h 4892039"/>
              <a:gd name="connsiteX8" fmla="*/ 744985 w 5161209"/>
              <a:gd name="connsiteY8" fmla="*/ 3887505 h 4892039"/>
              <a:gd name="connsiteX9" fmla="*/ 1544679 w 5161209"/>
              <a:gd name="connsiteY9" fmla="*/ 3320270 h 4892039"/>
              <a:gd name="connsiteX10" fmla="*/ 1544678 w 5161209"/>
              <a:gd name="connsiteY10" fmla="*/ 3453209 h 4892039"/>
              <a:gd name="connsiteX11" fmla="*/ 1659281 w 5161209"/>
              <a:gd name="connsiteY11" fmla="*/ 3386739 h 4892039"/>
              <a:gd name="connsiteX12" fmla="*/ 1544679 w 5161209"/>
              <a:gd name="connsiteY12" fmla="*/ 2988348 h 4892039"/>
              <a:gd name="connsiteX13" fmla="*/ 1544678 w 5161209"/>
              <a:gd name="connsiteY13" fmla="*/ 3194321 h 4892039"/>
              <a:gd name="connsiteX14" fmla="*/ 1368627 w 5161209"/>
              <a:gd name="connsiteY14" fmla="*/ 3116711 h 4892039"/>
              <a:gd name="connsiteX15" fmla="*/ 643385 w 5161209"/>
              <a:gd name="connsiteY15" fmla="*/ 2721438 h 4892039"/>
              <a:gd name="connsiteX16" fmla="*/ 1098382 w 5161209"/>
              <a:gd name="connsiteY16" fmla="*/ 3045733 h 4892039"/>
              <a:gd name="connsiteX17" fmla="*/ 590960 w 5161209"/>
              <a:gd name="connsiteY17" fmla="*/ 3279640 h 4892039"/>
              <a:gd name="connsiteX18" fmla="*/ 634134 w 5161209"/>
              <a:gd name="connsiteY18" fmla="*/ 2539413 h 4892039"/>
              <a:gd name="connsiteX19" fmla="*/ 391358 w 5161209"/>
              <a:gd name="connsiteY19" fmla="*/ 3131093 h 4892039"/>
              <a:gd name="connsiteX20" fmla="*/ 0 w 5161209"/>
              <a:gd name="connsiteY20" fmla="*/ 2622486 h 4892039"/>
              <a:gd name="connsiteX21" fmla="*/ 1544678 w 5161209"/>
              <a:gd name="connsiteY21" fmla="*/ 2447807 h 4892039"/>
              <a:gd name="connsiteX22" fmla="*/ 1544679 w 5161209"/>
              <a:gd name="connsiteY22" fmla="*/ 2683996 h 4892039"/>
              <a:gd name="connsiteX23" fmla="*/ 1681668 w 5161209"/>
              <a:gd name="connsiteY23" fmla="*/ 2447807 h 4892039"/>
              <a:gd name="connsiteX24" fmla="*/ 385277 w 5161209"/>
              <a:gd name="connsiteY24" fmla="*/ 2054005 h 4892039"/>
              <a:gd name="connsiteX25" fmla="*/ 842087 w 5161209"/>
              <a:gd name="connsiteY25" fmla="*/ 2054005 h 4892039"/>
              <a:gd name="connsiteX26" fmla="*/ 613682 w 5161209"/>
              <a:gd name="connsiteY26" fmla="*/ 2447807 h 4892039"/>
              <a:gd name="connsiteX27" fmla="*/ 1636533 w 5161209"/>
              <a:gd name="connsiteY27" fmla="*/ 1826276 h 4892039"/>
              <a:gd name="connsiteX28" fmla="*/ 1589924 w 5161209"/>
              <a:gd name="connsiteY28" fmla="*/ 2280702 h 4892039"/>
              <a:gd name="connsiteX29" fmla="*/ 2004976 w 5161209"/>
              <a:gd name="connsiteY29" fmla="*/ 2093669 h 4892039"/>
              <a:gd name="connsiteX30" fmla="*/ 1348299 w 5161209"/>
              <a:gd name="connsiteY30" fmla="*/ 1757709 h 4892039"/>
              <a:gd name="connsiteX31" fmla="*/ 1406536 w 5161209"/>
              <a:gd name="connsiteY31" fmla="*/ 2313405 h 4892039"/>
              <a:gd name="connsiteX32" fmla="*/ 895272 w 5161209"/>
              <a:gd name="connsiteY32" fmla="*/ 2088020 h 4892039"/>
              <a:gd name="connsiteX33" fmla="*/ 689469 w 5161209"/>
              <a:gd name="connsiteY33" fmla="*/ 1461813 h 4892039"/>
              <a:gd name="connsiteX34" fmla="*/ 1057911 w 5161209"/>
              <a:gd name="connsiteY34" fmla="*/ 1729206 h 4892039"/>
              <a:gd name="connsiteX35" fmla="*/ 642860 w 5161209"/>
              <a:gd name="connsiteY35" fmla="*/ 1916239 h 4892039"/>
              <a:gd name="connsiteX36" fmla="*/ 190761 w 5161209"/>
              <a:gd name="connsiteY36" fmla="*/ 962010 h 4892039"/>
              <a:gd name="connsiteX37" fmla="*/ 743993 w 5161209"/>
              <a:gd name="connsiteY37" fmla="*/ 1282885 h 4892039"/>
              <a:gd name="connsiteX38" fmla="*/ 190761 w 5161209"/>
              <a:gd name="connsiteY38" fmla="*/ 1603759 h 4892039"/>
              <a:gd name="connsiteX39" fmla="*/ 605460 w 5161209"/>
              <a:gd name="connsiteY39" fmla="*/ 759302 h 4892039"/>
              <a:gd name="connsiteX40" fmla="*/ 886393 w 5161209"/>
              <a:gd name="connsiteY40" fmla="*/ 963186 h 4892039"/>
              <a:gd name="connsiteX41" fmla="*/ 569921 w 5161209"/>
              <a:gd name="connsiteY41" fmla="*/ 1105796 h 4892039"/>
              <a:gd name="connsiteX42" fmla="*/ 1544679 w 5161209"/>
              <a:gd name="connsiteY42" fmla="*/ 582431 h 4892039"/>
              <a:gd name="connsiteX43" fmla="*/ 1544679 w 5161209"/>
              <a:gd name="connsiteY43" fmla="*/ 862757 h 4892039"/>
              <a:gd name="connsiteX44" fmla="*/ 1786340 w 5161209"/>
              <a:gd name="connsiteY44" fmla="*/ 722595 h 4892039"/>
              <a:gd name="connsiteX45" fmla="*/ 1544677 w 5161209"/>
              <a:gd name="connsiteY45" fmla="*/ 0 h 4892039"/>
              <a:gd name="connsiteX46" fmla="*/ 5161209 w 5161209"/>
              <a:gd name="connsiteY46" fmla="*/ 0 h 4892039"/>
              <a:gd name="connsiteX47" fmla="*/ 5161209 w 5161209"/>
              <a:gd name="connsiteY47" fmla="*/ 4892039 h 4892039"/>
              <a:gd name="connsiteX48" fmla="*/ 1544677 w 5161209"/>
              <a:gd name="connsiteY48" fmla="*/ 4892039 h 4892039"/>
              <a:gd name="connsiteX49" fmla="*/ 1544677 w 5161209"/>
              <a:gd name="connsiteY49" fmla="*/ 4446766 h 4892039"/>
              <a:gd name="connsiteX50" fmla="*/ 1629483 w 5161209"/>
              <a:gd name="connsiteY50" fmla="*/ 4459710 h 4892039"/>
              <a:gd name="connsiteX51" fmla="*/ 1544679 w 5161209"/>
              <a:gd name="connsiteY51" fmla="*/ 4243705 h 4892039"/>
              <a:gd name="connsiteX52" fmla="*/ 1544679 w 5161209"/>
              <a:gd name="connsiteY52" fmla="*/ 4446766 h 4892039"/>
              <a:gd name="connsiteX53" fmla="*/ 900486 w 5161209"/>
              <a:gd name="connsiteY53" fmla="*/ 4348437 h 4892039"/>
              <a:gd name="connsiteX54" fmla="*/ 1360911 w 5161209"/>
              <a:gd name="connsiteY54" fmla="*/ 3775626 h 4892039"/>
              <a:gd name="connsiteX55" fmla="*/ 1544677 w 5161209"/>
              <a:gd name="connsiteY55" fmla="*/ 4243697 h 4892039"/>
              <a:gd name="connsiteX56" fmla="*/ 1544677 w 5161209"/>
              <a:gd name="connsiteY56" fmla="*/ 3453210 h 4892039"/>
              <a:gd name="connsiteX57" fmla="*/ 1265479 w 5161209"/>
              <a:gd name="connsiteY57" fmla="*/ 3615145 h 4892039"/>
              <a:gd name="connsiteX58" fmla="*/ 1265480 w 5161209"/>
              <a:gd name="connsiteY58" fmla="*/ 3158335 h 4892039"/>
              <a:gd name="connsiteX59" fmla="*/ 1544677 w 5161209"/>
              <a:gd name="connsiteY59" fmla="*/ 3320269 h 4892039"/>
              <a:gd name="connsiteX60" fmla="*/ 1544677 w 5161209"/>
              <a:gd name="connsiteY60" fmla="*/ 3194322 h 4892039"/>
              <a:gd name="connsiteX61" fmla="*/ 1879890 w 5161209"/>
              <a:gd name="connsiteY61" fmla="*/ 3342097 h 4892039"/>
              <a:gd name="connsiteX62" fmla="*/ 1821652 w 5161209"/>
              <a:gd name="connsiteY62" fmla="*/ 2786400 h 4892039"/>
              <a:gd name="connsiteX63" fmla="*/ 1544677 w 5161209"/>
              <a:gd name="connsiteY63" fmla="*/ 2988348 h 4892039"/>
              <a:gd name="connsiteX64" fmla="*/ 1544677 w 5161209"/>
              <a:gd name="connsiteY64" fmla="*/ 2684000 h 4892039"/>
              <a:gd name="connsiteX65" fmla="*/ 1312948 w 5161209"/>
              <a:gd name="connsiteY65" fmla="*/ 3083533 h 4892039"/>
              <a:gd name="connsiteX66" fmla="*/ 944226 w 5161209"/>
              <a:gd name="connsiteY66" fmla="*/ 2447807 h 4892039"/>
              <a:gd name="connsiteX67" fmla="*/ 1544677 w 5161209"/>
              <a:gd name="connsiteY67" fmla="*/ 2447807 h 4892039"/>
              <a:gd name="connsiteX68" fmla="*/ 1544677 w 5161209"/>
              <a:gd name="connsiteY68" fmla="*/ 1648200 h 4892039"/>
              <a:gd name="connsiteX69" fmla="*/ 1668755 w 5161209"/>
              <a:gd name="connsiteY69" fmla="*/ 1648200 h 4892039"/>
              <a:gd name="connsiteX70" fmla="*/ 1544679 w 5161209"/>
              <a:gd name="connsiteY70" fmla="*/ 1434275 h 4892039"/>
              <a:gd name="connsiteX71" fmla="*/ 1544679 w 5161209"/>
              <a:gd name="connsiteY71" fmla="*/ 1648200 h 4892039"/>
              <a:gd name="connsiteX72" fmla="*/ 1108097 w 5161209"/>
              <a:gd name="connsiteY72" fmla="*/ 1648199 h 4892039"/>
              <a:gd name="connsiteX73" fmla="*/ 1250520 w 5161209"/>
              <a:gd name="connsiteY73" fmla="*/ 1402643 h 4892039"/>
              <a:gd name="connsiteX74" fmla="*/ 873703 w 5161209"/>
              <a:gd name="connsiteY74" fmla="*/ 1572446 h 4892039"/>
              <a:gd name="connsiteX75" fmla="*/ 920312 w 5161209"/>
              <a:gd name="connsiteY75" fmla="*/ 1118020 h 4892039"/>
              <a:gd name="connsiteX76" fmla="*/ 1268879 w 5161209"/>
              <a:gd name="connsiteY76" fmla="*/ 1370989 h 4892039"/>
              <a:gd name="connsiteX77" fmla="*/ 1388426 w 5161209"/>
              <a:gd name="connsiteY77" fmla="*/ 1164873 h 4892039"/>
              <a:gd name="connsiteX78" fmla="*/ 1544677 w 5161209"/>
              <a:gd name="connsiteY78" fmla="*/ 1434270 h 4892039"/>
              <a:gd name="connsiteX79" fmla="*/ 1544677 w 5161209"/>
              <a:gd name="connsiteY79" fmla="*/ 862759 h 4892039"/>
              <a:gd name="connsiteX80" fmla="*/ 1303013 w 5161209"/>
              <a:gd name="connsiteY80" fmla="*/ 1002922 h 4892039"/>
              <a:gd name="connsiteX81" fmla="*/ 1303014 w 5161209"/>
              <a:gd name="connsiteY81" fmla="*/ 442264 h 4892039"/>
              <a:gd name="connsiteX82" fmla="*/ 1544677 w 5161209"/>
              <a:gd name="connsiteY82" fmla="*/ 582428 h 4892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5161209" h="4892039">
                <a:moveTo>
                  <a:pt x="2101392" y="4079246"/>
                </a:moveTo>
                <a:lnTo>
                  <a:pt x="2054783" y="4533672"/>
                </a:lnTo>
                <a:lnTo>
                  <a:pt x="2469834" y="4346639"/>
                </a:lnTo>
                <a:close/>
                <a:moveTo>
                  <a:pt x="1648092" y="3634476"/>
                </a:moveTo>
                <a:lnTo>
                  <a:pt x="1752285" y="4079244"/>
                </a:lnTo>
                <a:lnTo>
                  <a:pt x="2083610" y="3767038"/>
                </a:lnTo>
                <a:close/>
                <a:moveTo>
                  <a:pt x="668202" y="3334067"/>
                </a:moveTo>
                <a:lnTo>
                  <a:pt x="1187244" y="3546042"/>
                </a:lnTo>
                <a:lnTo>
                  <a:pt x="744985" y="3887505"/>
                </a:lnTo>
                <a:close/>
                <a:moveTo>
                  <a:pt x="1544679" y="3320270"/>
                </a:moveTo>
                <a:lnTo>
                  <a:pt x="1544678" y="3453209"/>
                </a:lnTo>
                <a:lnTo>
                  <a:pt x="1659281" y="3386739"/>
                </a:lnTo>
                <a:close/>
                <a:moveTo>
                  <a:pt x="1544679" y="2988348"/>
                </a:moveTo>
                <a:lnTo>
                  <a:pt x="1544678" y="3194321"/>
                </a:lnTo>
                <a:lnTo>
                  <a:pt x="1368627" y="3116711"/>
                </a:lnTo>
                <a:close/>
                <a:moveTo>
                  <a:pt x="643385" y="2721438"/>
                </a:moveTo>
                <a:lnTo>
                  <a:pt x="1098382" y="3045733"/>
                </a:lnTo>
                <a:lnTo>
                  <a:pt x="590960" y="3279640"/>
                </a:lnTo>
                <a:close/>
                <a:moveTo>
                  <a:pt x="634134" y="2539413"/>
                </a:moveTo>
                <a:lnTo>
                  <a:pt x="391358" y="3131093"/>
                </a:lnTo>
                <a:lnTo>
                  <a:pt x="0" y="2622486"/>
                </a:lnTo>
                <a:close/>
                <a:moveTo>
                  <a:pt x="1544678" y="2447807"/>
                </a:moveTo>
                <a:lnTo>
                  <a:pt x="1544679" y="2683996"/>
                </a:lnTo>
                <a:lnTo>
                  <a:pt x="1681668" y="2447807"/>
                </a:lnTo>
                <a:close/>
                <a:moveTo>
                  <a:pt x="385277" y="2054005"/>
                </a:moveTo>
                <a:lnTo>
                  <a:pt x="842087" y="2054005"/>
                </a:lnTo>
                <a:lnTo>
                  <a:pt x="613682" y="2447807"/>
                </a:lnTo>
                <a:close/>
                <a:moveTo>
                  <a:pt x="1636533" y="1826276"/>
                </a:moveTo>
                <a:lnTo>
                  <a:pt x="1589924" y="2280702"/>
                </a:lnTo>
                <a:lnTo>
                  <a:pt x="2004976" y="2093669"/>
                </a:lnTo>
                <a:close/>
                <a:moveTo>
                  <a:pt x="1348299" y="1757709"/>
                </a:moveTo>
                <a:lnTo>
                  <a:pt x="1406536" y="2313405"/>
                </a:lnTo>
                <a:lnTo>
                  <a:pt x="895272" y="2088020"/>
                </a:lnTo>
                <a:close/>
                <a:moveTo>
                  <a:pt x="689469" y="1461813"/>
                </a:moveTo>
                <a:lnTo>
                  <a:pt x="1057911" y="1729206"/>
                </a:lnTo>
                <a:lnTo>
                  <a:pt x="642860" y="1916239"/>
                </a:lnTo>
                <a:close/>
                <a:moveTo>
                  <a:pt x="190761" y="962010"/>
                </a:moveTo>
                <a:lnTo>
                  <a:pt x="743993" y="1282885"/>
                </a:lnTo>
                <a:lnTo>
                  <a:pt x="190761" y="1603759"/>
                </a:lnTo>
                <a:close/>
                <a:moveTo>
                  <a:pt x="605460" y="759302"/>
                </a:moveTo>
                <a:lnTo>
                  <a:pt x="886393" y="963186"/>
                </a:lnTo>
                <a:lnTo>
                  <a:pt x="569921" y="1105796"/>
                </a:lnTo>
                <a:close/>
                <a:moveTo>
                  <a:pt x="1544679" y="582431"/>
                </a:moveTo>
                <a:lnTo>
                  <a:pt x="1544679" y="862757"/>
                </a:lnTo>
                <a:lnTo>
                  <a:pt x="1786340" y="722595"/>
                </a:lnTo>
                <a:close/>
                <a:moveTo>
                  <a:pt x="1544677" y="0"/>
                </a:moveTo>
                <a:lnTo>
                  <a:pt x="5161209" y="0"/>
                </a:lnTo>
                <a:lnTo>
                  <a:pt x="5161209" y="4892039"/>
                </a:lnTo>
                <a:lnTo>
                  <a:pt x="1544677" y="4892039"/>
                </a:lnTo>
                <a:lnTo>
                  <a:pt x="1544677" y="4446766"/>
                </a:lnTo>
                <a:lnTo>
                  <a:pt x="1629483" y="4459710"/>
                </a:lnTo>
                <a:lnTo>
                  <a:pt x="1544679" y="4243705"/>
                </a:lnTo>
                <a:lnTo>
                  <a:pt x="1544679" y="4446766"/>
                </a:lnTo>
                <a:lnTo>
                  <a:pt x="900486" y="4348437"/>
                </a:lnTo>
                <a:lnTo>
                  <a:pt x="1360911" y="3775626"/>
                </a:lnTo>
                <a:lnTo>
                  <a:pt x="1544677" y="4243697"/>
                </a:lnTo>
                <a:lnTo>
                  <a:pt x="1544677" y="3453210"/>
                </a:lnTo>
                <a:lnTo>
                  <a:pt x="1265479" y="3615145"/>
                </a:lnTo>
                <a:lnTo>
                  <a:pt x="1265480" y="3158335"/>
                </a:lnTo>
                <a:lnTo>
                  <a:pt x="1544677" y="3320269"/>
                </a:lnTo>
                <a:lnTo>
                  <a:pt x="1544677" y="3194322"/>
                </a:lnTo>
                <a:lnTo>
                  <a:pt x="1879890" y="3342097"/>
                </a:lnTo>
                <a:lnTo>
                  <a:pt x="1821652" y="2786400"/>
                </a:lnTo>
                <a:lnTo>
                  <a:pt x="1544677" y="2988348"/>
                </a:lnTo>
                <a:lnTo>
                  <a:pt x="1544677" y="2684000"/>
                </a:lnTo>
                <a:lnTo>
                  <a:pt x="1312948" y="3083533"/>
                </a:lnTo>
                <a:lnTo>
                  <a:pt x="944226" y="2447807"/>
                </a:lnTo>
                <a:lnTo>
                  <a:pt x="1544677" y="2447807"/>
                </a:lnTo>
                <a:lnTo>
                  <a:pt x="1544677" y="1648200"/>
                </a:lnTo>
                <a:lnTo>
                  <a:pt x="1668755" y="1648200"/>
                </a:lnTo>
                <a:lnTo>
                  <a:pt x="1544679" y="1434275"/>
                </a:lnTo>
                <a:lnTo>
                  <a:pt x="1544679" y="1648200"/>
                </a:lnTo>
                <a:lnTo>
                  <a:pt x="1108097" y="1648199"/>
                </a:lnTo>
                <a:lnTo>
                  <a:pt x="1250520" y="1402643"/>
                </a:lnTo>
                <a:lnTo>
                  <a:pt x="873703" y="1572446"/>
                </a:lnTo>
                <a:lnTo>
                  <a:pt x="920312" y="1118020"/>
                </a:lnTo>
                <a:lnTo>
                  <a:pt x="1268879" y="1370989"/>
                </a:lnTo>
                <a:lnTo>
                  <a:pt x="1388426" y="1164873"/>
                </a:lnTo>
                <a:lnTo>
                  <a:pt x="1544677" y="1434270"/>
                </a:lnTo>
                <a:lnTo>
                  <a:pt x="1544677" y="862759"/>
                </a:lnTo>
                <a:lnTo>
                  <a:pt x="1303013" y="1002922"/>
                </a:lnTo>
                <a:lnTo>
                  <a:pt x="1303014" y="442264"/>
                </a:lnTo>
                <a:lnTo>
                  <a:pt x="1544677" y="58242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46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049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606143" cy="1325563"/>
          </a:xfrm>
        </p:spPr>
        <p:txBody>
          <a:bodyPr/>
          <a:lstStyle>
            <a:lvl1pPr>
              <a:defRPr b="1">
                <a:solidFill>
                  <a:schemeClr val="accent5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r>
              <a:rPr lang="th-TH" dirty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538514" y="1825625"/>
            <a:ext cx="4905829" cy="1251404"/>
          </a:xfrm>
        </p:spPr>
        <p:txBody>
          <a:bodyPr/>
          <a:lstStyle>
            <a:lvl1pPr marL="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th-TH" dirty="0"/>
              <a:t>แก้ไขสไตล์ของข้อความต้นแบบ</a:t>
            </a:r>
          </a:p>
        </p:txBody>
      </p:sp>
      <p:sp>
        <p:nvSpPr>
          <p:cNvPr id="9" name="สี่เหลี่ยมผืนผ้า 8"/>
          <p:cNvSpPr/>
          <p:nvPr userDrawn="1"/>
        </p:nvSpPr>
        <p:spPr>
          <a:xfrm>
            <a:off x="8756649" y="3663547"/>
            <a:ext cx="3435351" cy="323731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ตัวแทนรูปภาพ 7"/>
          <p:cNvSpPr>
            <a:spLocks noGrp="1"/>
          </p:cNvSpPr>
          <p:nvPr>
            <p:ph type="pic" sz="quarter" idx="13"/>
          </p:nvPr>
        </p:nvSpPr>
        <p:spPr>
          <a:xfrm>
            <a:off x="6545943" y="0"/>
            <a:ext cx="5646057" cy="3686629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ตัวแทนเนื้อหา 2"/>
          <p:cNvSpPr>
            <a:spLocks noGrp="1"/>
          </p:cNvSpPr>
          <p:nvPr>
            <p:ph idx="14"/>
          </p:nvPr>
        </p:nvSpPr>
        <p:spPr>
          <a:xfrm>
            <a:off x="1538514" y="3349625"/>
            <a:ext cx="4905829" cy="1251404"/>
          </a:xfrm>
        </p:spPr>
        <p:txBody>
          <a:bodyPr/>
          <a:lstStyle>
            <a:lvl1pPr marL="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th-TH" dirty="0"/>
              <a:t>แก้ไขสไตล์ของข้อความต้นแบบ</a:t>
            </a:r>
          </a:p>
        </p:txBody>
      </p:sp>
      <p:sp>
        <p:nvSpPr>
          <p:cNvPr id="11" name="ตัวแทนเนื้อหา 2"/>
          <p:cNvSpPr>
            <a:spLocks noGrp="1"/>
          </p:cNvSpPr>
          <p:nvPr>
            <p:ph idx="15"/>
          </p:nvPr>
        </p:nvSpPr>
        <p:spPr>
          <a:xfrm>
            <a:off x="1538514" y="4873625"/>
            <a:ext cx="4905829" cy="1251404"/>
          </a:xfrm>
        </p:spPr>
        <p:txBody>
          <a:bodyPr/>
          <a:lstStyle>
            <a:lvl1pPr marL="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th-TH" dirty="0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16"/>
          </p:nvPr>
        </p:nvSpPr>
        <p:spPr>
          <a:xfrm>
            <a:off x="8940800" y="3911600"/>
            <a:ext cx="3086100" cy="2717800"/>
          </a:xfrm>
        </p:spPr>
        <p:txBody>
          <a:bodyPr>
            <a:normAutofit/>
          </a:bodyPr>
          <a:lstStyle>
            <a:lvl1pPr marL="0" indent="0" algn="ctr">
              <a:buNone/>
              <a:defRPr sz="3200" b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 algn="ctr">
              <a:buNone/>
              <a:defRPr sz="2800" b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914400" indent="0" algn="ctr">
              <a:buNone/>
              <a:defRPr sz="2400" b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371600" indent="0" algn="ctr">
              <a:buNone/>
              <a:defRPr sz="2000" b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1828800" indent="0" algn="ctr">
              <a:buNone/>
              <a:defRPr sz="2000" b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th-TH" dirty="0"/>
              <a:t>แก้ไขสไตล์ของข้อความต้นแบบ</a:t>
            </a:r>
          </a:p>
        </p:txBody>
      </p:sp>
    </p:spTree>
    <p:extLst>
      <p:ext uri="{BB962C8B-B14F-4D97-AF65-F5344CB8AC3E}">
        <p14:creationId xmlns:p14="http://schemas.microsoft.com/office/powerpoint/2010/main" val="467514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515601" cy="1325563"/>
          </a:xfrm>
        </p:spPr>
        <p:txBody>
          <a:bodyPr/>
          <a:lstStyle>
            <a:lvl1pPr>
              <a:defRPr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r>
              <a:rPr lang="th-TH" dirty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01118"/>
          </a:xfrm>
        </p:spPr>
        <p:txBody>
          <a:bodyPr/>
          <a:lstStyle>
            <a:lvl1pPr marL="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9144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3716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18288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th-TH" dirty="0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01118"/>
          </a:xfrm>
        </p:spPr>
        <p:txBody>
          <a:bodyPr/>
          <a:lstStyle>
            <a:lvl1pPr marL="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9144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3716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18288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th-TH" dirty="0"/>
              <a:t>แก้ไขสไตล์ของข้อความต้นแบบ</a:t>
            </a:r>
          </a:p>
        </p:txBody>
      </p:sp>
      <p:sp>
        <p:nvSpPr>
          <p:cNvPr id="8" name="สี่เหลี่ยมผืนผ้า 7"/>
          <p:cNvSpPr/>
          <p:nvPr userDrawn="1"/>
        </p:nvSpPr>
        <p:spPr>
          <a:xfrm>
            <a:off x="0" y="5704114"/>
            <a:ext cx="8258629" cy="115388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สี่เหลี่ยมผืนผ้า 8"/>
          <p:cNvSpPr/>
          <p:nvPr userDrawn="1"/>
        </p:nvSpPr>
        <p:spPr>
          <a:xfrm>
            <a:off x="10740571" y="5704114"/>
            <a:ext cx="1451429" cy="115388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57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สี่เหลี่ยมผืนผ้า 11"/>
          <p:cNvSpPr/>
          <p:nvPr userDrawn="1"/>
        </p:nvSpPr>
        <p:spPr>
          <a:xfrm>
            <a:off x="10740571" y="5704114"/>
            <a:ext cx="1451429" cy="115388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ตัวแทนรูปภาพ 9"/>
          <p:cNvSpPr>
            <a:spLocks noGrp="1"/>
          </p:cNvSpPr>
          <p:nvPr>
            <p:ph type="pic" sz="quarter" idx="10"/>
          </p:nvPr>
        </p:nvSpPr>
        <p:spPr>
          <a:xfrm>
            <a:off x="508000" y="508000"/>
            <a:ext cx="11117263" cy="58197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0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3691-1944-434E-97C5-69349DE9D9C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D335-1678-4AD1-9596-25EEA04A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4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3691-1944-434E-97C5-69349DE9D9C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D335-1678-4AD1-9596-25EEA04A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755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3691-1944-434E-97C5-69349DE9D9C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D335-1678-4AD1-9596-25EEA04A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62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3691-1944-434E-97C5-69349DE9D9C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D335-1678-4AD1-9596-25EEA04A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682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3691-1944-434E-97C5-69349DE9D9C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D335-1678-4AD1-9596-25EEA04A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10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93691-1944-434E-97C5-69349DE9D9C2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7D335-1678-4AD1-9596-25EEA04A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80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6" r:id="rId12"/>
    <p:sldLayoutId id="2147483668" r:id="rId13"/>
    <p:sldLayoutId id="214748367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9.png"/><Relationship Id="rId18" Type="http://schemas.openxmlformats.org/officeDocument/2006/relationships/image" Target="../media/image1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5" Type="http://schemas.openxmlformats.org/officeDocument/2006/relationships/image" Target="../media/image10.pn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Frame 82">
            <a:extLst>
              <a:ext uri="{FF2B5EF4-FFF2-40B4-BE49-F238E27FC236}">
                <a16:creationId xmlns:a16="http://schemas.microsoft.com/office/drawing/2014/main" id="{1A4B0391-0A55-4477-9924-DED41DBE883D}"/>
              </a:ext>
            </a:extLst>
          </p:cNvPr>
          <p:cNvSpPr/>
          <p:nvPr/>
        </p:nvSpPr>
        <p:spPr>
          <a:xfrm>
            <a:off x="86497" y="50479"/>
            <a:ext cx="12008521" cy="6670964"/>
          </a:xfrm>
          <a:prstGeom prst="frame">
            <a:avLst>
              <a:gd name="adj1" fmla="val 890"/>
            </a:avLst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solidFill>
                <a:schemeClr val="tx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120C1E8-BE54-4B04-97AB-129B5D9A3B9E}"/>
              </a:ext>
            </a:extLst>
          </p:cNvPr>
          <p:cNvGrpSpPr/>
          <p:nvPr/>
        </p:nvGrpSpPr>
        <p:grpSpPr>
          <a:xfrm>
            <a:off x="5038893" y="3010867"/>
            <a:ext cx="2205402" cy="1109916"/>
            <a:chOff x="4024613" y="1678035"/>
            <a:chExt cx="3370197" cy="1642861"/>
          </a:xfrm>
        </p:grpSpPr>
        <p:sp>
          <p:nvSpPr>
            <p:cNvPr id="23" name="Round Single Corner Rectangle 51">
              <a:extLst>
                <a:ext uri="{FF2B5EF4-FFF2-40B4-BE49-F238E27FC236}">
                  <a16:creationId xmlns:a16="http://schemas.microsoft.com/office/drawing/2014/main" id="{D4287ACD-E740-409C-847A-DB6F5C4BE74B}"/>
                </a:ext>
              </a:extLst>
            </p:cNvPr>
            <p:cNvSpPr/>
            <p:nvPr/>
          </p:nvSpPr>
          <p:spPr>
            <a:xfrm rot="8100000">
              <a:off x="4024613" y="2531644"/>
              <a:ext cx="813929" cy="767658"/>
            </a:xfrm>
            <a:prstGeom prst="round1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accent6"/>
                </a:solidFill>
              </a:endParaRPr>
            </a:p>
          </p:txBody>
        </p:sp>
        <p:sp>
          <p:nvSpPr>
            <p:cNvPr id="27" name="Round Single Corner Rectangle 52">
              <a:extLst>
                <a:ext uri="{FF2B5EF4-FFF2-40B4-BE49-F238E27FC236}">
                  <a16:creationId xmlns:a16="http://schemas.microsoft.com/office/drawing/2014/main" id="{A02054E8-9A6E-4D4D-9133-CE32BB89387A}"/>
                </a:ext>
              </a:extLst>
            </p:cNvPr>
            <p:cNvSpPr/>
            <p:nvPr/>
          </p:nvSpPr>
          <p:spPr>
            <a:xfrm rot="18900000">
              <a:off x="4675830" y="1712805"/>
              <a:ext cx="813929" cy="767658"/>
            </a:xfrm>
            <a:prstGeom prst="round1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Round Single Corner Rectangle 53">
              <a:extLst>
                <a:ext uri="{FF2B5EF4-FFF2-40B4-BE49-F238E27FC236}">
                  <a16:creationId xmlns:a16="http://schemas.microsoft.com/office/drawing/2014/main" id="{CF32AD9E-6DFB-4E8C-9D6D-2E9640667428}"/>
                </a:ext>
              </a:extLst>
            </p:cNvPr>
            <p:cNvSpPr/>
            <p:nvPr/>
          </p:nvSpPr>
          <p:spPr>
            <a:xfrm rot="8100000">
              <a:off x="5285235" y="2553238"/>
              <a:ext cx="813929" cy="767658"/>
            </a:xfrm>
            <a:prstGeom prst="round1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EDCDBB7-0687-46CB-8FE2-C0B31F5EBDB6}"/>
                </a:ext>
              </a:extLst>
            </p:cNvPr>
            <p:cNvSpPr txBox="1"/>
            <p:nvPr/>
          </p:nvSpPr>
          <p:spPr>
            <a:xfrm>
              <a:off x="4111711" y="2567695"/>
              <a:ext cx="59489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</a:t>
              </a:r>
              <a:endParaRPr lang="ko-KR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B093ADC-27A1-4E50-A4D6-DC58689BFA4F}"/>
                </a:ext>
              </a:extLst>
            </p:cNvPr>
            <p:cNvSpPr txBox="1"/>
            <p:nvPr/>
          </p:nvSpPr>
          <p:spPr>
            <a:xfrm>
              <a:off x="5376282" y="2597901"/>
              <a:ext cx="59489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</a:t>
              </a:r>
              <a:endParaRPr lang="ko-KR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" name="Round Single Corner Rectangle 53">
              <a:extLst>
                <a:ext uri="{FF2B5EF4-FFF2-40B4-BE49-F238E27FC236}">
                  <a16:creationId xmlns:a16="http://schemas.microsoft.com/office/drawing/2014/main" id="{0A2A8198-80A2-43AE-9E1A-C6B80D84D74A}"/>
                </a:ext>
              </a:extLst>
            </p:cNvPr>
            <p:cNvSpPr/>
            <p:nvPr/>
          </p:nvSpPr>
          <p:spPr>
            <a:xfrm rot="8100000">
              <a:off x="6580881" y="2540197"/>
              <a:ext cx="813929" cy="767656"/>
            </a:xfrm>
            <a:prstGeom prst="round1Rect">
              <a:avLst/>
            </a:prstGeom>
            <a:solidFill>
              <a:srgbClr val="7030A0"/>
            </a:solidFill>
            <a:ln/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Round Single Corner Rectangle 52">
              <a:extLst>
                <a:ext uri="{FF2B5EF4-FFF2-40B4-BE49-F238E27FC236}">
                  <a16:creationId xmlns:a16="http://schemas.microsoft.com/office/drawing/2014/main" id="{24A9F128-D64B-4CE0-BA23-C47DC5C32B2A}"/>
                </a:ext>
              </a:extLst>
            </p:cNvPr>
            <p:cNvSpPr/>
            <p:nvPr/>
          </p:nvSpPr>
          <p:spPr>
            <a:xfrm rot="18900000">
              <a:off x="5975201" y="1678035"/>
              <a:ext cx="813929" cy="767658"/>
            </a:xfrm>
            <a:prstGeom prst="round1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FDBAAA7-89E5-48B2-8925-021A4C0F9B14}"/>
                </a:ext>
              </a:extLst>
            </p:cNvPr>
            <p:cNvSpPr txBox="1"/>
            <p:nvPr/>
          </p:nvSpPr>
          <p:spPr>
            <a:xfrm>
              <a:off x="4783816" y="1773464"/>
              <a:ext cx="594895" cy="646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</a:t>
              </a:r>
              <a:endParaRPr lang="ko-KR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1000443-6512-4E3A-98DD-8AA7FD8A1E18}"/>
                </a:ext>
              </a:extLst>
            </p:cNvPr>
            <p:cNvSpPr txBox="1"/>
            <p:nvPr/>
          </p:nvSpPr>
          <p:spPr>
            <a:xfrm>
              <a:off x="6063480" y="1738693"/>
              <a:ext cx="59489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U</a:t>
              </a:r>
              <a:endParaRPr lang="ko-KR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D899B2F-ADEF-4245-A37B-48AB67A5B369}"/>
                </a:ext>
              </a:extLst>
            </p:cNvPr>
            <p:cNvSpPr txBox="1"/>
            <p:nvPr/>
          </p:nvSpPr>
          <p:spPr>
            <a:xfrm>
              <a:off x="6676690" y="2591842"/>
              <a:ext cx="594895" cy="69412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</a:t>
              </a:r>
              <a:endParaRPr lang="ko-KR" altLang="en-US" sz="3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F3E52EC-A90B-4FBE-B611-55355C344E70}"/>
              </a:ext>
            </a:extLst>
          </p:cNvPr>
          <p:cNvCxnSpPr>
            <a:cxnSpLocks/>
          </p:cNvCxnSpPr>
          <p:nvPr/>
        </p:nvCxnSpPr>
        <p:spPr>
          <a:xfrm>
            <a:off x="3501357" y="2172545"/>
            <a:ext cx="1743138" cy="966823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8FBFD8D-DE8A-415F-95B0-9DCF9860CCC4}"/>
              </a:ext>
            </a:extLst>
          </p:cNvPr>
          <p:cNvCxnSpPr>
            <a:cxnSpLocks/>
          </p:cNvCxnSpPr>
          <p:nvPr/>
        </p:nvCxnSpPr>
        <p:spPr>
          <a:xfrm flipV="1">
            <a:off x="7060250" y="2086761"/>
            <a:ext cx="1841967" cy="1067072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ound Single Corner Rectangle 52">
            <a:extLst>
              <a:ext uri="{FF2B5EF4-FFF2-40B4-BE49-F238E27FC236}">
                <a16:creationId xmlns:a16="http://schemas.microsoft.com/office/drawing/2014/main" id="{BC1DA584-3134-4811-8B96-DF05E734AF6D}"/>
              </a:ext>
            </a:extLst>
          </p:cNvPr>
          <p:cNvSpPr/>
          <p:nvPr/>
        </p:nvSpPr>
        <p:spPr>
          <a:xfrm>
            <a:off x="1239617" y="1726936"/>
            <a:ext cx="2180857" cy="507438"/>
          </a:xfrm>
          <a:prstGeom prst="round1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TextBox 12">
            <a:extLst>
              <a:ext uri="{FF2B5EF4-FFF2-40B4-BE49-F238E27FC236}">
                <a16:creationId xmlns:a16="http://schemas.microsoft.com/office/drawing/2014/main" id="{4C4AB626-F0F9-4BD5-AC74-3366AD1CA076}"/>
              </a:ext>
            </a:extLst>
          </p:cNvPr>
          <p:cNvSpPr txBox="1"/>
          <p:nvPr/>
        </p:nvSpPr>
        <p:spPr>
          <a:xfrm>
            <a:off x="1239616" y="1399444"/>
            <a:ext cx="2180857" cy="767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  <a:spcBef>
                <a:spcPct val="0"/>
              </a:spcBef>
            </a:pPr>
            <a:r>
              <a:rPr lang="en-US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ridi"/>
              </a:rPr>
              <a:t>New, Novelty </a:t>
            </a:r>
          </a:p>
        </p:txBody>
      </p:sp>
      <p:sp>
        <p:nvSpPr>
          <p:cNvPr id="42" name="Round Single Corner Rectangle 52">
            <a:extLst>
              <a:ext uri="{FF2B5EF4-FFF2-40B4-BE49-F238E27FC236}">
                <a16:creationId xmlns:a16="http://schemas.microsoft.com/office/drawing/2014/main" id="{7D4FD762-C7DE-457D-9C9E-57CAC0087BAE}"/>
              </a:ext>
            </a:extLst>
          </p:cNvPr>
          <p:cNvSpPr/>
          <p:nvPr/>
        </p:nvSpPr>
        <p:spPr>
          <a:xfrm>
            <a:off x="9498073" y="1696812"/>
            <a:ext cx="2181600" cy="507600"/>
          </a:xfrm>
          <a:prstGeom prst="round1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TextBox 12">
            <a:extLst>
              <a:ext uri="{FF2B5EF4-FFF2-40B4-BE49-F238E27FC236}">
                <a16:creationId xmlns:a16="http://schemas.microsoft.com/office/drawing/2014/main" id="{9D83B9AD-595D-4605-AFEF-5DECD42B0886}"/>
              </a:ext>
            </a:extLst>
          </p:cNvPr>
          <p:cNvSpPr txBox="1"/>
          <p:nvPr/>
        </p:nvSpPr>
        <p:spPr>
          <a:xfrm>
            <a:off x="9498816" y="1342952"/>
            <a:ext cx="2180857" cy="767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  <a:spcBef>
                <a:spcPct val="0"/>
              </a:spcBef>
            </a:pPr>
            <a:r>
              <a:rPr lang="en-US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ridi"/>
              </a:rPr>
              <a:t>Uniqueness</a:t>
            </a:r>
          </a:p>
        </p:txBody>
      </p:sp>
      <p:sp>
        <p:nvSpPr>
          <p:cNvPr id="44" name="Round Single Corner Rectangle 51">
            <a:extLst>
              <a:ext uri="{FF2B5EF4-FFF2-40B4-BE49-F238E27FC236}">
                <a16:creationId xmlns:a16="http://schemas.microsoft.com/office/drawing/2014/main" id="{0A1442D9-BEB1-4FA0-8FF3-135555B6EA9C}"/>
              </a:ext>
            </a:extLst>
          </p:cNvPr>
          <p:cNvSpPr/>
          <p:nvPr/>
        </p:nvSpPr>
        <p:spPr>
          <a:xfrm rot="10800000">
            <a:off x="1245037" y="6165318"/>
            <a:ext cx="2181600" cy="507600"/>
          </a:xfrm>
          <a:prstGeom prst="round1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45" name="Round Single Corner Rectangle 53">
            <a:extLst>
              <a:ext uri="{FF2B5EF4-FFF2-40B4-BE49-F238E27FC236}">
                <a16:creationId xmlns:a16="http://schemas.microsoft.com/office/drawing/2014/main" id="{72B5CF01-B2E8-491E-B4F0-6DC38F63D8AC}"/>
              </a:ext>
            </a:extLst>
          </p:cNvPr>
          <p:cNvSpPr/>
          <p:nvPr/>
        </p:nvSpPr>
        <p:spPr>
          <a:xfrm rot="10800000">
            <a:off x="4753210" y="6171005"/>
            <a:ext cx="2565000" cy="507601"/>
          </a:xfrm>
          <a:prstGeom prst="round1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9EA332F-F4D2-4EE3-8C23-046DE351CBE6}"/>
              </a:ext>
            </a:extLst>
          </p:cNvPr>
          <p:cNvCxnSpPr>
            <a:cxnSpLocks/>
          </p:cNvCxnSpPr>
          <p:nvPr/>
        </p:nvCxnSpPr>
        <p:spPr>
          <a:xfrm>
            <a:off x="7387724" y="4018947"/>
            <a:ext cx="1587460" cy="2079672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8D13ADB-942D-499F-B60F-FF8BFE1F2037}"/>
              </a:ext>
            </a:extLst>
          </p:cNvPr>
          <p:cNvCxnSpPr>
            <a:cxnSpLocks/>
          </p:cNvCxnSpPr>
          <p:nvPr/>
        </p:nvCxnSpPr>
        <p:spPr>
          <a:xfrm>
            <a:off x="5940811" y="5650151"/>
            <a:ext cx="3301" cy="520854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F956D89-D4C0-40DD-BA5F-69255BDCB585}"/>
              </a:ext>
            </a:extLst>
          </p:cNvPr>
          <p:cNvCxnSpPr>
            <a:cxnSpLocks/>
          </p:cNvCxnSpPr>
          <p:nvPr/>
        </p:nvCxnSpPr>
        <p:spPr>
          <a:xfrm flipH="1">
            <a:off x="3348902" y="4068989"/>
            <a:ext cx="1541053" cy="2122363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12">
            <a:extLst>
              <a:ext uri="{FF2B5EF4-FFF2-40B4-BE49-F238E27FC236}">
                <a16:creationId xmlns:a16="http://schemas.microsoft.com/office/drawing/2014/main" id="{BE7D644E-4A89-4A4A-9482-FCBE51FE1822}"/>
              </a:ext>
            </a:extLst>
          </p:cNvPr>
          <p:cNvSpPr txBox="1"/>
          <p:nvPr/>
        </p:nvSpPr>
        <p:spPr>
          <a:xfrm>
            <a:off x="1223668" y="5819041"/>
            <a:ext cx="2180857" cy="7495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  <a:spcBef>
                <a:spcPct val="0"/>
              </a:spcBef>
            </a:pPr>
            <a:r>
              <a:rPr lang="en-US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ridi"/>
              </a:rPr>
              <a:t>Differentiation</a:t>
            </a:r>
            <a:endParaRPr lang="en-US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ridi"/>
            </a:endParaRPr>
          </a:p>
        </p:txBody>
      </p:sp>
      <p:sp>
        <p:nvSpPr>
          <p:cNvPr id="50" name="TextBox 12">
            <a:extLst>
              <a:ext uri="{FF2B5EF4-FFF2-40B4-BE49-F238E27FC236}">
                <a16:creationId xmlns:a16="http://schemas.microsoft.com/office/drawing/2014/main" id="{BCF4F99A-FB44-4278-A325-9C397453EF64}"/>
              </a:ext>
            </a:extLst>
          </p:cNvPr>
          <p:cNvSpPr txBox="1"/>
          <p:nvPr/>
        </p:nvSpPr>
        <p:spPr>
          <a:xfrm>
            <a:off x="4823753" y="5848551"/>
            <a:ext cx="2409814" cy="7652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  <a:spcBef>
                <a:spcPct val="0"/>
              </a:spcBef>
            </a:pPr>
            <a:r>
              <a:rPr lang="en-US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ridi"/>
              </a:rPr>
              <a:t>Innovativeness</a:t>
            </a:r>
          </a:p>
        </p:txBody>
      </p:sp>
      <p:sp>
        <p:nvSpPr>
          <p:cNvPr id="80" name="Round Single Corner Rectangle 53">
            <a:extLst>
              <a:ext uri="{FF2B5EF4-FFF2-40B4-BE49-F238E27FC236}">
                <a16:creationId xmlns:a16="http://schemas.microsoft.com/office/drawing/2014/main" id="{7C9BD0C9-9478-42F9-8A40-6968449E1069}"/>
              </a:ext>
            </a:extLst>
          </p:cNvPr>
          <p:cNvSpPr/>
          <p:nvPr/>
        </p:nvSpPr>
        <p:spPr>
          <a:xfrm rot="10800000">
            <a:off x="8983273" y="6189853"/>
            <a:ext cx="2181600" cy="507600"/>
          </a:xfrm>
          <a:prstGeom prst="round1Rect">
            <a:avLst/>
          </a:prstGeom>
          <a:solidFill>
            <a:srgbClr val="7030A0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12">
            <a:extLst>
              <a:ext uri="{FF2B5EF4-FFF2-40B4-BE49-F238E27FC236}">
                <a16:creationId xmlns:a16="http://schemas.microsoft.com/office/drawing/2014/main" id="{E06C3740-6EC8-432C-A3E1-0CAABE85BC3E}"/>
              </a:ext>
            </a:extLst>
          </p:cNvPr>
          <p:cNvSpPr txBox="1"/>
          <p:nvPr/>
        </p:nvSpPr>
        <p:spPr>
          <a:xfrm>
            <a:off x="8988523" y="5858371"/>
            <a:ext cx="2180857" cy="767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  <a:spcBef>
                <a:spcPct val="0"/>
              </a:spcBef>
            </a:pPr>
            <a:r>
              <a:rPr lang="en-US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Pridi"/>
              </a:rPr>
              <a:t>Value Impact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44B7F2-DA78-4EAC-8AAC-C6D2AD992D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89" y="1697283"/>
            <a:ext cx="589890" cy="5898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FD0D61D-79DC-4993-9D48-C9B4609BD5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5184" y="1683410"/>
            <a:ext cx="498393" cy="49839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8EBB9CD-15B7-4121-A9F4-7D32272C961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493" y="6164690"/>
            <a:ext cx="480259" cy="48025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E6A2F68-F6AA-4007-8C5C-63F0214E61F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1310" y="6160681"/>
            <a:ext cx="465657" cy="46565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1560FA0-558C-4D70-A34C-43489F7532A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3025" y="6203024"/>
            <a:ext cx="476234" cy="476234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974CFFF0-53D7-449F-A83F-3BBCE56F7B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-3645707" y="1836207"/>
            <a:ext cx="4928275" cy="4928275"/>
          </a:xfrm>
          <a:prstGeom prst="rect">
            <a:avLst/>
          </a:prstGeom>
        </p:spPr>
      </p:pic>
      <p:pic>
        <p:nvPicPr>
          <p:cNvPr id="66" name="Graphic 65">
            <a:extLst>
              <a:ext uri="{FF2B5EF4-FFF2-40B4-BE49-F238E27FC236}">
                <a16:creationId xmlns:a16="http://schemas.microsoft.com/office/drawing/2014/main" id="{86A21496-6680-47A6-BAA2-C347BA4589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11164873" y="5502222"/>
            <a:ext cx="3303547" cy="3303547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DF436D04-8D8A-4A67-8481-6FF0429E7F8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11848199" y="-240337"/>
            <a:ext cx="687601" cy="687601"/>
          </a:xfrm>
          <a:prstGeom prst="rect">
            <a:avLst/>
          </a:prstGeom>
        </p:spPr>
      </p:pic>
      <p:pic>
        <p:nvPicPr>
          <p:cNvPr id="71" name="Graphic 70">
            <a:extLst>
              <a:ext uri="{FF2B5EF4-FFF2-40B4-BE49-F238E27FC236}">
                <a16:creationId xmlns:a16="http://schemas.microsoft.com/office/drawing/2014/main" id="{F8A3D6D1-39B8-40DA-94D2-839E035112D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 flipH="1">
            <a:off x="210579" y="358963"/>
            <a:ext cx="474550" cy="314090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38EB91A1-11CD-4F90-BCBB-B87E6095FBC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7723810" y="6919843"/>
            <a:ext cx="438642" cy="438642"/>
          </a:xfrm>
          <a:prstGeom prst="rect">
            <a:avLst/>
          </a:prstGeom>
        </p:spPr>
      </p:pic>
      <p:pic>
        <p:nvPicPr>
          <p:cNvPr id="75" name="Graphic 74">
            <a:extLst>
              <a:ext uri="{FF2B5EF4-FFF2-40B4-BE49-F238E27FC236}">
                <a16:creationId xmlns:a16="http://schemas.microsoft.com/office/drawing/2014/main" id="{D25E072F-958B-4B27-9D8B-9D6B863E6EF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xmlns="" r:embed="rId18"/>
              </a:ext>
            </a:extLst>
          </a:blip>
          <a:stretch>
            <a:fillRect/>
          </a:stretch>
        </p:blipFill>
        <p:spPr>
          <a:xfrm>
            <a:off x="-702712" y="4271570"/>
            <a:ext cx="1266825" cy="1266825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A1E451A-992D-4D41-9E27-D7B28B66960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xmlns="" r:embed="rId18"/>
              </a:ext>
            </a:extLst>
          </a:blip>
          <a:stretch>
            <a:fillRect/>
          </a:stretch>
        </p:blipFill>
        <p:spPr>
          <a:xfrm>
            <a:off x="11934507" y="5858371"/>
            <a:ext cx="480496" cy="480496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A32B503E-871C-430C-96E5-01A0EFFB47E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-235903" y="2086760"/>
            <a:ext cx="438642" cy="438642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0A40E0A7-F350-0148-1E03-D4AD9707966C}"/>
              </a:ext>
            </a:extLst>
          </p:cNvPr>
          <p:cNvGrpSpPr/>
          <p:nvPr/>
        </p:nvGrpSpPr>
        <p:grpSpPr>
          <a:xfrm>
            <a:off x="762608" y="320065"/>
            <a:ext cx="2928476" cy="774704"/>
            <a:chOff x="3724750" y="1720873"/>
            <a:chExt cx="3686245" cy="1384856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E6C8293D-6EBF-B929-D029-22427D070823}"/>
                </a:ext>
              </a:extLst>
            </p:cNvPr>
            <p:cNvGrpSpPr/>
            <p:nvPr/>
          </p:nvGrpSpPr>
          <p:grpSpPr>
            <a:xfrm>
              <a:off x="3724750" y="1720873"/>
              <a:ext cx="2689772" cy="1065870"/>
              <a:chOff x="1034422" y="2265615"/>
              <a:chExt cx="2689772" cy="1415803"/>
            </a:xfrm>
          </p:grpSpPr>
          <p:sp>
            <p:nvSpPr>
              <p:cNvPr id="20" name="Rounded Rectangle 84">
                <a:extLst>
                  <a:ext uri="{FF2B5EF4-FFF2-40B4-BE49-F238E27FC236}">
                    <a16:creationId xmlns:a16="http://schemas.microsoft.com/office/drawing/2014/main" id="{CDBD1B16-D3E4-4B00-9E1C-E35ED9B4BBB1}"/>
                  </a:ext>
                </a:extLst>
              </p:cNvPr>
              <p:cNvSpPr/>
              <p:nvPr/>
            </p:nvSpPr>
            <p:spPr>
              <a:xfrm>
                <a:off x="1034422" y="2265615"/>
                <a:ext cx="2464450" cy="801675"/>
              </a:xfrm>
              <a:prstGeom prst="round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1" name="Rounded Rectangle 85">
                <a:extLst>
                  <a:ext uri="{FF2B5EF4-FFF2-40B4-BE49-F238E27FC236}">
                    <a16:creationId xmlns:a16="http://schemas.microsoft.com/office/drawing/2014/main" id="{CDC15936-1B5B-C374-AAF4-2256A76A7EB2}"/>
                  </a:ext>
                </a:extLst>
              </p:cNvPr>
              <p:cNvSpPr/>
              <p:nvPr/>
            </p:nvSpPr>
            <p:spPr>
              <a:xfrm>
                <a:off x="1259744" y="2549618"/>
                <a:ext cx="2464450" cy="1131800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15" name="TextBox 22">
              <a:extLst>
                <a:ext uri="{FF2B5EF4-FFF2-40B4-BE49-F238E27FC236}">
                  <a16:creationId xmlns:a16="http://schemas.microsoft.com/office/drawing/2014/main" id="{6609CABA-C641-E7D0-9134-9798ECDD2FDA}"/>
                </a:ext>
              </a:extLst>
            </p:cNvPr>
            <p:cNvSpPr txBox="1"/>
            <p:nvPr/>
          </p:nvSpPr>
          <p:spPr>
            <a:xfrm>
              <a:off x="3939254" y="2111772"/>
              <a:ext cx="2464450" cy="92333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30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Pridi"/>
                </a:rPr>
                <a:t>Conform </a:t>
              </a:r>
            </a:p>
            <a:p>
              <a:pPr algn="ctr">
                <a:spcBef>
                  <a:spcPct val="0"/>
                </a:spcBef>
              </a:pPr>
              <a:r>
                <a:rPr lang="en-US" sz="30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Pridi"/>
                </a:rPr>
                <a:t> </a:t>
              </a:r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A54745E-80B7-5389-E009-9A22A4FA71C1}"/>
                </a:ext>
              </a:extLst>
            </p:cNvPr>
            <p:cNvGrpSpPr/>
            <p:nvPr/>
          </p:nvGrpSpPr>
          <p:grpSpPr>
            <a:xfrm>
              <a:off x="6414522" y="2004875"/>
              <a:ext cx="996473" cy="1100854"/>
              <a:chOff x="5508830" y="1839413"/>
              <a:chExt cx="996473" cy="1100854"/>
            </a:xfrm>
          </p:grpSpPr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FC115B56-F283-F50F-D4EA-6993EE7782ED}"/>
                  </a:ext>
                </a:extLst>
              </p:cNvPr>
              <p:cNvCxnSpPr/>
              <p:nvPr/>
            </p:nvCxnSpPr>
            <p:spPr>
              <a:xfrm flipV="1">
                <a:off x="5508830" y="1839413"/>
                <a:ext cx="918096" cy="517672"/>
              </a:xfrm>
              <a:prstGeom prst="straightConnector1">
                <a:avLst/>
              </a:prstGeom>
              <a:ln w="38100">
                <a:solidFill>
                  <a:srgbClr val="5B9BD5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8A30739B-27BC-B337-AE81-D9BBCF19E9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08830" y="2357085"/>
                <a:ext cx="996473" cy="0"/>
              </a:xfrm>
              <a:prstGeom prst="straightConnector1">
                <a:avLst/>
              </a:prstGeom>
              <a:ln w="38100">
                <a:solidFill>
                  <a:srgbClr val="5B9BD5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1F1096B2-417A-7D73-5BAA-C53044B28B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26125" y="2369593"/>
                <a:ext cx="900801" cy="570674"/>
              </a:xfrm>
              <a:prstGeom prst="straightConnector1">
                <a:avLst/>
              </a:prstGeom>
              <a:ln w="38100">
                <a:solidFill>
                  <a:srgbClr val="5B9BD5"/>
                </a:solidFill>
                <a:prstDash val="sys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5B4B53A-910B-0585-C523-EE26C4CA1B21}"/>
              </a:ext>
            </a:extLst>
          </p:cNvPr>
          <p:cNvGrpSpPr/>
          <p:nvPr/>
        </p:nvGrpSpPr>
        <p:grpSpPr>
          <a:xfrm>
            <a:off x="6156714" y="336900"/>
            <a:ext cx="3094008" cy="968880"/>
            <a:chOff x="1863686" y="4155044"/>
            <a:chExt cx="3684019" cy="1346510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BF7EB620-34E8-D19F-0E8B-7003F1DF9B3F}"/>
                </a:ext>
              </a:extLst>
            </p:cNvPr>
            <p:cNvGrpSpPr/>
            <p:nvPr/>
          </p:nvGrpSpPr>
          <p:grpSpPr>
            <a:xfrm>
              <a:off x="1863686" y="4155044"/>
              <a:ext cx="2689772" cy="1074174"/>
              <a:chOff x="4753495" y="2208129"/>
              <a:chExt cx="2689772" cy="1415803"/>
            </a:xfrm>
          </p:grpSpPr>
          <p:sp>
            <p:nvSpPr>
              <p:cNvPr id="84" name="Rounded Rectangle 93">
                <a:extLst>
                  <a:ext uri="{FF2B5EF4-FFF2-40B4-BE49-F238E27FC236}">
                    <a16:creationId xmlns:a16="http://schemas.microsoft.com/office/drawing/2014/main" id="{77DF942E-C149-DC3D-A142-8D3A9DC5EA66}"/>
                  </a:ext>
                </a:extLst>
              </p:cNvPr>
              <p:cNvSpPr/>
              <p:nvPr/>
            </p:nvSpPr>
            <p:spPr>
              <a:xfrm>
                <a:off x="4753495" y="2208129"/>
                <a:ext cx="2464450" cy="801675"/>
              </a:xfrm>
              <a:prstGeom prst="roundRect">
                <a:avLst/>
              </a:pr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85" name="Rounded Rectangle 94">
                <a:extLst>
                  <a:ext uri="{FF2B5EF4-FFF2-40B4-BE49-F238E27FC236}">
                    <a16:creationId xmlns:a16="http://schemas.microsoft.com/office/drawing/2014/main" id="{07B0F637-DCA2-A215-284D-757E4CFF6A80}"/>
                  </a:ext>
                </a:extLst>
              </p:cNvPr>
              <p:cNvSpPr/>
              <p:nvPr/>
            </p:nvSpPr>
            <p:spPr>
              <a:xfrm>
                <a:off x="4978817" y="2492132"/>
                <a:ext cx="2464450" cy="1131800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26" name="TextBox 22">
              <a:extLst>
                <a:ext uri="{FF2B5EF4-FFF2-40B4-BE49-F238E27FC236}">
                  <a16:creationId xmlns:a16="http://schemas.microsoft.com/office/drawing/2014/main" id="{FCCD702A-C0E8-A221-80D0-250F6D5FB7C0}"/>
                </a:ext>
              </a:extLst>
            </p:cNvPr>
            <p:cNvSpPr txBox="1"/>
            <p:nvPr/>
          </p:nvSpPr>
          <p:spPr>
            <a:xfrm>
              <a:off x="2322495" y="4578224"/>
              <a:ext cx="1918447" cy="92333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30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Pridi"/>
                </a:rPr>
                <a:t>Compile </a:t>
              </a:r>
            </a:p>
            <a:p>
              <a:pPr algn="ctr">
                <a:spcBef>
                  <a:spcPct val="0"/>
                </a:spcBef>
              </a:pPr>
              <a:r>
                <a:rPr lang="en-US" sz="3000" b="1" dirty="0">
                  <a:solidFill>
                    <a:srgbClr val="0000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Pridi"/>
                </a:rPr>
                <a:t> </a:t>
              </a:r>
            </a:p>
          </p:txBody>
        </p: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637016FE-103C-47F1-F142-F2DDE598836E}"/>
                </a:ext>
              </a:extLst>
            </p:cNvPr>
            <p:cNvCxnSpPr>
              <a:cxnSpLocks/>
            </p:cNvCxnSpPr>
            <p:nvPr/>
          </p:nvCxnSpPr>
          <p:spPr>
            <a:xfrm>
              <a:off x="4551232" y="4767113"/>
              <a:ext cx="996473" cy="0"/>
            </a:xfrm>
            <a:prstGeom prst="straightConnector1">
              <a:avLst/>
            </a:prstGeom>
            <a:ln w="38100">
              <a:solidFill>
                <a:srgbClr val="00206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6712AB1B-78AB-8AFE-19B5-E27731868E1E}"/>
              </a:ext>
            </a:extLst>
          </p:cNvPr>
          <p:cNvSpPr txBox="1"/>
          <p:nvPr/>
        </p:nvSpPr>
        <p:spPr>
          <a:xfrm>
            <a:off x="513484" y="2587743"/>
            <a:ext cx="35247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Definition: </a:t>
            </a:r>
          </a:p>
          <a:p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 idea, approach, material, method, Technology, or interpretation that has not been previously documented in the literature reviews.</a:t>
            </a:r>
            <a:b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TH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Key Questions:</a:t>
            </a:r>
            <a:endParaRPr lang="en-TH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What is new method/material in this context?</a:t>
            </a:r>
          </a:p>
          <a:p>
            <a:pPr lvl="0"/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Any contents beyond boundaries? </a:t>
            </a:r>
          </a:p>
          <a:p>
            <a:endParaRPr lang="en-TH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B6568B-47E5-9B09-6E33-24F91083CDCA}"/>
              </a:ext>
            </a:extLst>
          </p:cNvPr>
          <p:cNvSpPr txBox="1"/>
          <p:nvPr/>
        </p:nvSpPr>
        <p:spPr>
          <a:xfrm>
            <a:off x="8547357" y="2463806"/>
            <a:ext cx="35247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Definition:</a:t>
            </a:r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Any distinctive combination of methodologies, theories, or applications that differentiate it from any prior studies or any new perspective on an old problem.</a:t>
            </a:r>
            <a:b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TH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Key Questions:</a:t>
            </a:r>
            <a:endParaRPr lang="en-TH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Any integration or synthesis of ideas?</a:t>
            </a:r>
          </a:p>
          <a:p>
            <a:endParaRPr lang="en-TH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8CDAB6-A96A-E846-DD66-7A321C0ECCDE}"/>
              </a:ext>
            </a:extLst>
          </p:cNvPr>
          <p:cNvSpPr txBox="1"/>
          <p:nvPr/>
        </p:nvSpPr>
        <p:spPr>
          <a:xfrm>
            <a:off x="529696" y="4068989"/>
            <a:ext cx="38347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Definition:</a:t>
            </a:r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thesis clearly articulates how it differs from past work—whether by scope, design, execution, or outcome—offering a new path or framework.</a:t>
            </a:r>
            <a:b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TH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Key Questions:</a:t>
            </a:r>
            <a:endParaRPr lang="en-TH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How is the proposed work distinct in problem formulation or solution delivery?</a:t>
            </a:r>
          </a:p>
          <a:p>
            <a:pPr lvl="0"/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Any comparative advantages? e.g., better performance, lower cost?</a:t>
            </a:r>
          </a:p>
          <a:p>
            <a:endParaRPr lang="en-TH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B77CEDC-6CAE-D1A0-CFC2-664BD7F82C34}"/>
              </a:ext>
            </a:extLst>
          </p:cNvPr>
          <p:cNvSpPr txBox="1"/>
          <p:nvPr/>
        </p:nvSpPr>
        <p:spPr>
          <a:xfrm>
            <a:off x="8569839" y="3946620"/>
            <a:ext cx="360262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H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Definition:</a:t>
            </a:r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Any impact upon academic, societal, industrial, or economic benefit. Impact measurable? </a:t>
            </a:r>
          </a:p>
          <a:p>
            <a:r>
              <a:rPr lang="en-TH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Key Questions:</a:t>
            </a:r>
            <a:endParaRPr lang="en-TH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</a:t>
            </a:r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alue to whom?</a:t>
            </a:r>
          </a:p>
          <a:p>
            <a:pPr lvl="0"/>
            <a:r>
              <a:rPr lang="en-TH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real-world change value?</a:t>
            </a:r>
          </a:p>
          <a:p>
            <a:endParaRPr lang="en-TH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2DA4148-6B3F-9658-908F-947D571CFCA0}"/>
              </a:ext>
            </a:extLst>
          </p:cNvPr>
          <p:cNvSpPr txBox="1"/>
          <p:nvPr/>
        </p:nvSpPr>
        <p:spPr>
          <a:xfrm>
            <a:off x="4949728" y="4255719"/>
            <a:ext cx="350713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TH" sz="12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Definition:</a:t>
            </a:r>
            <a:r>
              <a:rPr lang="en-TH" sz="1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TH" sz="1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US" sz="1200" kern="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TH" sz="1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ny interdisciplinary approaches or </a:t>
            </a:r>
            <a:endParaRPr lang="th-TH" sz="1200" kern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TH" sz="1200" kern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</a:t>
            </a:r>
            <a:r>
              <a:rPr lang="en-TH" sz="1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application of new technologies.</a:t>
            </a:r>
          </a:p>
          <a:p>
            <a:pPr>
              <a:buNone/>
            </a:pPr>
            <a:r>
              <a:rPr lang="en-TH" sz="1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TH" sz="1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TH" sz="12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Key Questions:</a:t>
            </a:r>
            <a:endParaRPr lang="en-TH" sz="1200" kern="100" dirty="0"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TH" sz="1200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Does it provide a new tool, theory, or conceptual model/ simulation?</a:t>
            </a:r>
            <a:endParaRPr lang="en-TH" sz="1200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739D4B0D-295A-DDB2-62BF-5F48A19FFEF3}"/>
              </a:ext>
            </a:extLst>
          </p:cNvPr>
          <p:cNvSpPr txBox="1"/>
          <p:nvPr/>
        </p:nvSpPr>
        <p:spPr>
          <a:xfrm>
            <a:off x="9269203" y="203022"/>
            <a:ext cx="267501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/>
              <a:t>ผ่านการ</a:t>
            </a:r>
            <a:r>
              <a:rPr lang="th-TH" b="1" dirty="0" smtClean="0"/>
              <a:t>ตีพิมพ์</a:t>
            </a:r>
            <a:r>
              <a:rPr lang="en-US" b="1" dirty="0" smtClean="0"/>
              <a:t> ….. </a:t>
            </a:r>
            <a:r>
              <a:rPr lang="th-TH" b="1" dirty="0" smtClean="0"/>
              <a:t>ผลงาน</a:t>
            </a:r>
            <a:r>
              <a:rPr lang="th-TH" sz="1600" dirty="0" smtClean="0"/>
              <a:t/>
            </a:r>
            <a:br>
              <a:rPr lang="th-TH" sz="1600" dirty="0" smtClean="0"/>
            </a:br>
            <a:r>
              <a:rPr lang="th-TH" sz="1600" dirty="0" smtClean="0"/>
              <a:t>- วารสารระดับนานาชาติ ... ผลงาน</a:t>
            </a:r>
            <a:br>
              <a:rPr lang="th-TH" sz="1600" dirty="0" smtClean="0"/>
            </a:br>
            <a:r>
              <a:rPr lang="th-TH" sz="1600" dirty="0" smtClean="0"/>
              <a:t>- วารสารระดับชาติ ... ผลงาน</a:t>
            </a:r>
            <a:br>
              <a:rPr lang="th-TH" sz="1600" dirty="0" smtClean="0"/>
            </a:br>
            <a:r>
              <a:rPr lang="th-TH" sz="1600" dirty="0" smtClean="0"/>
              <a:t>- ประชุมวิชาการระดับนานาชาติ ... ผลงาน</a:t>
            </a:r>
            <a:br>
              <a:rPr lang="th-TH" sz="1600" dirty="0" smtClean="0"/>
            </a:br>
            <a:r>
              <a:rPr lang="th-TH" sz="1600" dirty="0" smtClean="0"/>
              <a:t>- ประชุมวิชาการระดับชาติ ... ผลงาน </a:t>
            </a:r>
            <a:endParaRPr lang="en-TH" sz="1600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E09B5ACD-790C-5384-9A83-2CF78E88DE95}"/>
              </a:ext>
            </a:extLst>
          </p:cNvPr>
          <p:cNvSpPr txBox="1"/>
          <p:nvPr/>
        </p:nvSpPr>
        <p:spPr>
          <a:xfrm>
            <a:off x="3590610" y="167769"/>
            <a:ext cx="20136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ผ่านอนุมัติผลสอบดุษฎีนิพนธ์</a:t>
            </a:r>
            <a:br>
              <a:rPr lang="th-TH" dirty="0" smtClean="0"/>
            </a:br>
            <a:r>
              <a:rPr lang="th-TH" dirty="0" smtClean="0"/>
              <a:t>วันที่</a:t>
            </a:r>
            <a:r>
              <a:rPr lang="en-US" dirty="0"/>
              <a:t>.....</a:t>
            </a:r>
            <a:endParaRPr lang="en-TH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E05976E9-EFF7-6CC8-6E92-FBFCD3E61079}"/>
              </a:ext>
            </a:extLst>
          </p:cNvPr>
          <p:cNvSpPr txBox="1"/>
          <p:nvPr/>
        </p:nvSpPr>
        <p:spPr>
          <a:xfrm>
            <a:off x="3632727" y="667599"/>
            <a:ext cx="17716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/>
              <a:t>ผ่า</a:t>
            </a:r>
            <a:r>
              <a:rPr lang="th-TH" dirty="0" smtClean="0"/>
              <a:t>นคณะกรรมการบริหาร</a:t>
            </a:r>
            <a:br>
              <a:rPr lang="th-TH" dirty="0" smtClean="0"/>
            </a:br>
            <a:r>
              <a:rPr lang="th-TH" dirty="0" smtClean="0"/>
              <a:t>บัณฑิตศึกษา เมื่อ</a:t>
            </a:r>
            <a:r>
              <a:rPr lang="th-TH" dirty="0"/>
              <a:t>วันที่</a:t>
            </a:r>
            <a:endParaRPr lang="en-TH" dirty="0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B65C9522-5CC5-F806-E1DA-2E3D88D4F5F1}"/>
              </a:ext>
            </a:extLst>
          </p:cNvPr>
          <p:cNvSpPr txBox="1"/>
          <p:nvPr/>
        </p:nvSpPr>
        <p:spPr>
          <a:xfrm>
            <a:off x="3601944" y="1180318"/>
            <a:ext cx="2146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ผ่านสภาวิชาการ</a:t>
            </a:r>
            <a:br>
              <a:rPr lang="th-TH" dirty="0"/>
            </a:br>
            <a:r>
              <a:rPr lang="th-TH" dirty="0"/>
              <a:t>เมื่อวันที่</a:t>
            </a:r>
            <a:endParaRPr lang="en-TH" dirty="0"/>
          </a:p>
        </p:txBody>
      </p:sp>
      <p:sp>
        <p:nvSpPr>
          <p:cNvPr id="52" name="Rectangle 51"/>
          <p:cNvSpPr/>
          <p:nvPr/>
        </p:nvSpPr>
        <p:spPr>
          <a:xfrm>
            <a:off x="4525026" y="1577888"/>
            <a:ext cx="3263740" cy="1054631"/>
          </a:xfrm>
          <a:prstGeom prst="rect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Dissertation Title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Student Name:</a:t>
            </a:r>
            <a:endParaRPr lang="th-TH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Dissertation Advisor :</a:t>
            </a:r>
            <a:endParaRPr lang="th-TH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077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ข้อความ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318" y="0"/>
            <a:ext cx="52993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410797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1538</TotalTime>
  <Words>287</Words>
  <Application>Microsoft Office PowerPoint</Application>
  <PresentationFormat>แบบจอกว้าง</PresentationFormat>
  <Paragraphs>37</Paragraphs>
  <Slides>2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11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14" baseType="lpstr">
      <vt:lpstr>맑은 고딕</vt:lpstr>
      <vt:lpstr>Angsana New</vt:lpstr>
      <vt:lpstr>Arial</vt:lpstr>
      <vt:lpstr>Calibri</vt:lpstr>
      <vt:lpstr>Calibri Light</vt:lpstr>
      <vt:lpstr>Cordia New</vt:lpstr>
      <vt:lpstr>Pridi</vt:lpstr>
      <vt:lpstr>Symbol</vt:lpstr>
      <vt:lpstr>Tahoma</vt:lpstr>
      <vt:lpstr>TH SarabunPSK</vt:lpstr>
      <vt:lpstr>Times New Roman</vt:lpstr>
      <vt:lpstr>ธีมของ Office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Pattraiya Srithong</dc:creator>
  <cp:lastModifiedBy>helpdesk</cp:lastModifiedBy>
  <cp:revision>95</cp:revision>
  <dcterms:created xsi:type="dcterms:W3CDTF">2021-01-18T08:23:10Z</dcterms:created>
  <dcterms:modified xsi:type="dcterms:W3CDTF">2026-04-03T02:53:09Z</dcterms:modified>
</cp:coreProperties>
</file>